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5C82-95CC-4F50-A3BD-9BD9F123AA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BE7F-C7D9-41F0-B687-B1534BB5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73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5C82-95CC-4F50-A3BD-9BD9F123AA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BE7F-C7D9-41F0-B687-B1534BB5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086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5C82-95CC-4F50-A3BD-9BD9F123AA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BE7F-C7D9-41F0-B687-B1534BB5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784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5C82-95CC-4F50-A3BD-9BD9F123AA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BE7F-C7D9-41F0-B687-B1534BB5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461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5C82-95CC-4F50-A3BD-9BD9F123AA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BE7F-C7D9-41F0-B687-B1534BB5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415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5C82-95CC-4F50-A3BD-9BD9F123AA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BE7F-C7D9-41F0-B687-B1534BB5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283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5C82-95CC-4F50-A3BD-9BD9F123AA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BE7F-C7D9-41F0-B687-B1534BB5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700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5C82-95CC-4F50-A3BD-9BD9F123AA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BE7F-C7D9-41F0-B687-B1534BB5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656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5C82-95CC-4F50-A3BD-9BD9F123AA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BE7F-C7D9-41F0-B687-B1534BB5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1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5C82-95CC-4F50-A3BD-9BD9F123AA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BE7F-C7D9-41F0-B687-B1534BB5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258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5C82-95CC-4F50-A3BD-9BD9F123AA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BE7F-C7D9-41F0-B687-B1534BB5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616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45C82-95CC-4F50-A3BD-9BD9F123AA15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1BE7F-C7D9-41F0-B687-B1534BB50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39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142999"/>
          </a:xfrm>
        </p:spPr>
        <p:txBody>
          <a:bodyPr/>
          <a:lstStyle/>
          <a:p>
            <a:r>
              <a:rPr lang="en-US" dirty="0" smtClean="0"/>
              <a:t>Day 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447800"/>
            <a:ext cx="7467600" cy="2133600"/>
          </a:xfrm>
        </p:spPr>
        <p:txBody>
          <a:bodyPr>
            <a:normAutofit/>
          </a:bodyPr>
          <a:lstStyle/>
          <a:p>
            <a:r>
              <a:rPr lang="en-US" sz="1800" dirty="0" err="1" smtClean="0">
                <a:solidFill>
                  <a:srgbClr val="002060"/>
                </a:solidFill>
              </a:rPr>
              <a:t>Salut</a:t>
            </a:r>
            <a:r>
              <a:rPr lang="en-US" sz="1800" dirty="0" smtClean="0">
                <a:solidFill>
                  <a:srgbClr val="002060"/>
                </a:solidFill>
              </a:rPr>
              <a:t> Mere et Pere! Je </a:t>
            </a:r>
            <a:r>
              <a:rPr lang="en-US" sz="1800" dirty="0" err="1" smtClean="0">
                <a:solidFill>
                  <a:srgbClr val="002060"/>
                </a:solidFill>
              </a:rPr>
              <a:t>vais</a:t>
            </a:r>
            <a:r>
              <a:rPr lang="en-US" sz="1800" dirty="0" smtClean="0">
                <a:solidFill>
                  <a:srgbClr val="002060"/>
                </a:solidFill>
              </a:rPr>
              <a:t> </a:t>
            </a:r>
            <a:r>
              <a:rPr lang="en-US" sz="1800" dirty="0" err="1" smtClean="0">
                <a:solidFill>
                  <a:srgbClr val="002060"/>
                </a:solidFill>
              </a:rPr>
              <a:t>avoir</a:t>
            </a:r>
            <a:r>
              <a:rPr lang="en-US" sz="1800" dirty="0" smtClean="0">
                <a:solidFill>
                  <a:srgbClr val="002060"/>
                </a:solidFill>
              </a:rPr>
              <a:t> un moment </a:t>
            </a:r>
            <a:r>
              <a:rPr lang="en-US" sz="1800" dirty="0" err="1" smtClean="0">
                <a:solidFill>
                  <a:srgbClr val="002060"/>
                </a:solidFill>
              </a:rPr>
              <a:t>exeptionnel</a:t>
            </a:r>
            <a:r>
              <a:rPr lang="en-US" sz="1800" dirty="0" smtClean="0">
                <a:solidFill>
                  <a:srgbClr val="002060"/>
                </a:solidFill>
              </a:rPr>
              <a:t> </a:t>
            </a:r>
            <a:r>
              <a:rPr lang="en-US" sz="1800" dirty="0" err="1" smtClean="0">
                <a:solidFill>
                  <a:srgbClr val="002060"/>
                </a:solidFill>
              </a:rPr>
              <a:t>dans</a:t>
            </a:r>
            <a:r>
              <a:rPr lang="en-US" sz="1800" dirty="0" smtClean="0">
                <a:solidFill>
                  <a:srgbClr val="002060"/>
                </a:solidFill>
              </a:rPr>
              <a:t> les </a:t>
            </a:r>
            <a:r>
              <a:rPr lang="en-US" sz="1800" dirty="0" err="1" smtClean="0">
                <a:solidFill>
                  <a:srgbClr val="002060"/>
                </a:solidFill>
              </a:rPr>
              <a:t>Alpes</a:t>
            </a:r>
            <a:r>
              <a:rPr lang="en-US" sz="1800" dirty="0" smtClean="0">
                <a:solidFill>
                  <a:srgbClr val="002060"/>
                </a:solidFill>
              </a:rPr>
              <a:t>. Le premier jour je </a:t>
            </a:r>
            <a:r>
              <a:rPr lang="en-US" sz="1800" dirty="0" err="1" smtClean="0">
                <a:solidFill>
                  <a:srgbClr val="002060"/>
                </a:solidFill>
              </a:rPr>
              <a:t>suis</a:t>
            </a:r>
            <a:r>
              <a:rPr lang="en-US" sz="1800" dirty="0" smtClean="0">
                <a:solidFill>
                  <a:srgbClr val="002060"/>
                </a:solidFill>
              </a:rPr>
              <a:t> arrive </a:t>
            </a:r>
            <a:r>
              <a:rPr lang="en-US" sz="1800" dirty="0" err="1" smtClean="0">
                <a:solidFill>
                  <a:srgbClr val="002060"/>
                </a:solidFill>
              </a:rPr>
              <a:t>dans</a:t>
            </a:r>
            <a:r>
              <a:rPr lang="en-US" sz="1800" dirty="0" smtClean="0">
                <a:solidFill>
                  <a:srgbClr val="002060"/>
                </a:solidFill>
              </a:rPr>
              <a:t> </a:t>
            </a:r>
            <a:r>
              <a:rPr lang="en-US" sz="1800" dirty="0" err="1" smtClean="0">
                <a:solidFill>
                  <a:srgbClr val="002060"/>
                </a:solidFill>
              </a:rPr>
              <a:t>l’hotel</a:t>
            </a:r>
            <a:r>
              <a:rPr lang="en-US" sz="1800" dirty="0" smtClean="0">
                <a:solidFill>
                  <a:srgbClr val="002060"/>
                </a:solidFill>
              </a:rPr>
              <a:t>. </a:t>
            </a:r>
            <a:r>
              <a:rPr lang="en-US" sz="1800" dirty="0" err="1" smtClean="0">
                <a:solidFill>
                  <a:srgbClr val="002060"/>
                </a:solidFill>
              </a:rPr>
              <a:t>Puis</a:t>
            </a:r>
            <a:r>
              <a:rPr lang="en-US" sz="1800" dirty="0" smtClean="0">
                <a:solidFill>
                  <a:srgbClr val="002060"/>
                </a:solidFill>
              </a:rPr>
              <a:t> je </a:t>
            </a:r>
            <a:r>
              <a:rPr lang="en-US" sz="1800" dirty="0" err="1" smtClean="0">
                <a:solidFill>
                  <a:srgbClr val="002060"/>
                </a:solidFill>
              </a:rPr>
              <a:t>suis</a:t>
            </a:r>
            <a:r>
              <a:rPr lang="en-US" sz="1800" dirty="0" smtClean="0">
                <a:solidFill>
                  <a:srgbClr val="002060"/>
                </a:solidFill>
              </a:rPr>
              <a:t> </a:t>
            </a:r>
            <a:r>
              <a:rPr lang="en-US" sz="1800" dirty="0" err="1" smtClean="0">
                <a:solidFill>
                  <a:srgbClr val="002060"/>
                </a:solidFill>
              </a:rPr>
              <a:t>alle</a:t>
            </a:r>
            <a:r>
              <a:rPr lang="en-US" sz="1800" dirty="0" smtClean="0">
                <a:solidFill>
                  <a:srgbClr val="002060"/>
                </a:solidFill>
              </a:rPr>
              <a:t> snowboard. </a:t>
            </a:r>
            <a:r>
              <a:rPr lang="en-US" sz="1800" dirty="0" err="1" smtClean="0">
                <a:solidFill>
                  <a:srgbClr val="002060"/>
                </a:solidFill>
              </a:rPr>
              <a:t>Malades</a:t>
            </a:r>
            <a:r>
              <a:rPr lang="en-US" sz="1800" dirty="0" smtClean="0">
                <a:solidFill>
                  <a:srgbClr val="002060"/>
                </a:solidFill>
              </a:rPr>
              <a:t> </a:t>
            </a:r>
            <a:r>
              <a:rPr lang="en-US" sz="1800" dirty="0" err="1" smtClean="0">
                <a:solidFill>
                  <a:srgbClr val="002060"/>
                </a:solidFill>
              </a:rPr>
              <a:t>vous</a:t>
            </a:r>
            <a:r>
              <a:rPr lang="en-US" sz="1800" dirty="0" smtClean="0">
                <a:solidFill>
                  <a:srgbClr val="002060"/>
                </a:solidFill>
              </a:rPr>
              <a:t> </a:t>
            </a:r>
            <a:r>
              <a:rPr lang="en-US" sz="1800" dirty="0" err="1" smtClean="0">
                <a:solidFill>
                  <a:srgbClr val="002060"/>
                </a:solidFill>
              </a:rPr>
              <a:t>ecrire</a:t>
            </a:r>
            <a:r>
              <a:rPr lang="en-US" sz="1800" dirty="0" smtClean="0">
                <a:solidFill>
                  <a:srgbClr val="002060"/>
                </a:solidFill>
              </a:rPr>
              <a:t> a nouveau </a:t>
            </a:r>
            <a:r>
              <a:rPr lang="en-US" sz="1800" dirty="0" err="1" smtClean="0">
                <a:solidFill>
                  <a:srgbClr val="002060"/>
                </a:solidFill>
              </a:rPr>
              <a:t>demain</a:t>
            </a:r>
            <a:r>
              <a:rPr lang="en-US" sz="1800" dirty="0" smtClean="0">
                <a:solidFill>
                  <a:srgbClr val="002060"/>
                </a:solidFill>
              </a:rPr>
              <a:t>. Au revoir!</a:t>
            </a:r>
            <a:endParaRPr lang="en-US" sz="18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399" y="4495800"/>
            <a:ext cx="3124201" cy="1827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6882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1905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 err="1" smtClean="0"/>
              <a:t>C’est</a:t>
            </a:r>
            <a:r>
              <a:rPr lang="en-US" sz="1800" dirty="0" smtClean="0"/>
              <a:t> </a:t>
            </a:r>
            <a:r>
              <a:rPr lang="en-US" sz="1800" dirty="0" err="1" smtClean="0"/>
              <a:t>mon</a:t>
            </a:r>
            <a:r>
              <a:rPr lang="en-US" sz="1800" dirty="0" smtClean="0"/>
              <a:t> </a:t>
            </a:r>
            <a:r>
              <a:rPr lang="en-US" sz="1800" dirty="0" err="1" smtClean="0"/>
              <a:t>deuxieme</a:t>
            </a:r>
            <a:r>
              <a:rPr lang="en-US" sz="1800" dirty="0" smtClean="0"/>
              <a:t> jour </a:t>
            </a:r>
            <a:r>
              <a:rPr lang="en-US" sz="1800" dirty="0" err="1" smtClean="0"/>
              <a:t>dans</a:t>
            </a:r>
            <a:r>
              <a:rPr lang="en-US" sz="1800" dirty="0" smtClean="0"/>
              <a:t> les </a:t>
            </a:r>
            <a:r>
              <a:rPr lang="en-US" sz="1800" dirty="0" err="1" smtClean="0"/>
              <a:t>Alpes</a:t>
            </a:r>
            <a:r>
              <a:rPr lang="en-US" sz="1800" dirty="0" smtClean="0"/>
              <a:t>. </a:t>
            </a:r>
            <a:r>
              <a:rPr lang="en-US" sz="1800" dirty="0" err="1" smtClean="0"/>
              <a:t>Aujord</a:t>
            </a:r>
            <a:r>
              <a:rPr lang="en-US" sz="1800" dirty="0" smtClean="0"/>
              <a:t>’ </a:t>
            </a:r>
            <a:r>
              <a:rPr lang="en-US" sz="1800" dirty="0" err="1" smtClean="0"/>
              <a:t>hui</a:t>
            </a:r>
            <a:r>
              <a:rPr lang="en-US" sz="1800" dirty="0" smtClean="0"/>
              <a:t> je </a:t>
            </a:r>
            <a:r>
              <a:rPr lang="en-US" sz="1800" dirty="0" err="1" smtClean="0"/>
              <a:t>suis</a:t>
            </a:r>
            <a:r>
              <a:rPr lang="en-US" sz="1800" dirty="0" smtClean="0"/>
              <a:t> </a:t>
            </a:r>
            <a:r>
              <a:rPr lang="en-US" sz="1800" dirty="0" err="1" smtClean="0"/>
              <a:t>alle</a:t>
            </a:r>
            <a:r>
              <a:rPr lang="en-US" sz="1800" dirty="0" smtClean="0"/>
              <a:t> </a:t>
            </a:r>
            <a:r>
              <a:rPr lang="en-US" sz="1800" dirty="0" err="1" smtClean="0"/>
              <a:t>planjer</a:t>
            </a:r>
            <a:r>
              <a:rPr lang="en-US" sz="1800" dirty="0" smtClean="0"/>
              <a:t> a nouveau. Je </a:t>
            </a:r>
            <a:r>
              <a:rPr lang="en-US" sz="1800" dirty="0" err="1" smtClean="0"/>
              <a:t>n’ai</a:t>
            </a:r>
            <a:r>
              <a:rPr lang="en-US" sz="1800" dirty="0" smtClean="0"/>
              <a:t> pas vole </a:t>
            </a:r>
            <a:r>
              <a:rPr lang="en-US" sz="1800" dirty="0" err="1" smtClean="0"/>
              <a:t>soleil</a:t>
            </a:r>
            <a:r>
              <a:rPr lang="en-US" sz="1800" dirty="0" smtClean="0"/>
              <a:t>. Meme </a:t>
            </a:r>
            <a:r>
              <a:rPr lang="en-US" sz="1800" dirty="0" err="1" smtClean="0"/>
              <a:t>si</a:t>
            </a:r>
            <a:r>
              <a:rPr lang="en-US" sz="1800" dirty="0" smtClean="0"/>
              <a:t> </a:t>
            </a:r>
            <a:r>
              <a:rPr lang="en-US" sz="1800" dirty="0" err="1" smtClean="0"/>
              <a:t>elle</a:t>
            </a:r>
            <a:r>
              <a:rPr lang="en-US" sz="1800" dirty="0" smtClean="0"/>
              <a:t> </a:t>
            </a:r>
            <a:r>
              <a:rPr lang="en-US" sz="1800" dirty="0" err="1" smtClean="0"/>
              <a:t>n’a</a:t>
            </a:r>
            <a:r>
              <a:rPr lang="en-US" sz="1800" dirty="0" smtClean="0"/>
              <a:t> pas </a:t>
            </a:r>
            <a:r>
              <a:rPr lang="en-US" sz="1800" dirty="0" err="1" smtClean="0"/>
              <a:t>ete</a:t>
            </a:r>
            <a:r>
              <a:rPr lang="en-US" sz="1800" dirty="0" smtClean="0"/>
              <a:t> </a:t>
            </a:r>
            <a:r>
              <a:rPr lang="en-US" sz="1800" dirty="0" err="1" smtClean="0"/>
              <a:t>ensoleil</a:t>
            </a:r>
            <a:r>
              <a:rPr lang="en-US" sz="1800" dirty="0" smtClean="0"/>
              <a:t>, </a:t>
            </a:r>
            <a:r>
              <a:rPr lang="en-US" sz="1800" dirty="0" err="1" smtClean="0"/>
              <a:t>im</a:t>
            </a:r>
            <a:r>
              <a:rPr lang="en-US" sz="1800" dirty="0" smtClean="0"/>
              <a:t> </a:t>
            </a:r>
            <a:r>
              <a:rPr lang="en-US" sz="1800" dirty="0" err="1" smtClean="0"/>
              <a:t>ayant</a:t>
            </a:r>
            <a:r>
              <a:rPr lang="en-US" sz="1800" dirty="0" smtClean="0"/>
              <a:t> encore un </a:t>
            </a:r>
            <a:r>
              <a:rPr lang="en-US" sz="1800" dirty="0" err="1" smtClean="0"/>
              <a:t>bbon</a:t>
            </a:r>
            <a:r>
              <a:rPr lang="en-US" sz="1800" dirty="0" smtClean="0"/>
              <a:t> moment </a:t>
            </a:r>
            <a:r>
              <a:rPr lang="en-US" sz="1800" dirty="0" err="1" smtClean="0"/>
              <a:t>sur</a:t>
            </a:r>
            <a:r>
              <a:rPr lang="en-US" sz="1800" dirty="0" smtClean="0"/>
              <a:t> </a:t>
            </a:r>
            <a:r>
              <a:rPr lang="en-US" sz="1800" dirty="0" err="1" smtClean="0"/>
              <a:t>mes</a:t>
            </a:r>
            <a:r>
              <a:rPr lang="en-US" sz="1800" dirty="0" smtClean="0"/>
              <a:t> </a:t>
            </a:r>
            <a:r>
              <a:rPr lang="en-US" sz="1800" dirty="0" err="1" smtClean="0"/>
              <a:t>vacances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962400"/>
            <a:ext cx="3581400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5917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7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 smtClean="0"/>
              <a:t>Bonjour a nouveau. Mon voyage se </a:t>
            </a:r>
            <a:r>
              <a:rPr lang="en-US" sz="1800" dirty="0" err="1" smtClean="0"/>
              <a:t>passe</a:t>
            </a:r>
            <a:r>
              <a:rPr lang="en-US" sz="1800" dirty="0" smtClean="0"/>
              <a:t> </a:t>
            </a:r>
            <a:r>
              <a:rPr lang="en-US" sz="1800" dirty="0" err="1" smtClean="0"/>
              <a:t>bien</a:t>
            </a:r>
            <a:r>
              <a:rPr lang="en-US" sz="1800" dirty="0" smtClean="0"/>
              <a:t>. </a:t>
            </a:r>
            <a:r>
              <a:rPr lang="en-US" sz="1800" dirty="0" err="1" smtClean="0"/>
              <a:t>Honnetement</a:t>
            </a:r>
            <a:r>
              <a:rPr lang="en-US" sz="1800" dirty="0" smtClean="0"/>
              <a:t>, je </a:t>
            </a:r>
            <a:r>
              <a:rPr lang="en-US" sz="1800" dirty="0" err="1" smtClean="0"/>
              <a:t>suis</a:t>
            </a:r>
            <a:r>
              <a:rPr lang="en-US" sz="1800" dirty="0" smtClean="0"/>
              <a:t> fatigue de la </a:t>
            </a:r>
            <a:r>
              <a:rPr lang="en-US" sz="1800" dirty="0" err="1" smtClean="0"/>
              <a:t>plange</a:t>
            </a:r>
            <a:r>
              <a:rPr lang="en-US" sz="1800" dirty="0" smtClean="0"/>
              <a:t> a </a:t>
            </a:r>
            <a:r>
              <a:rPr lang="en-US" sz="1800" dirty="0" err="1" smtClean="0"/>
              <a:t>neige</a:t>
            </a:r>
            <a:r>
              <a:rPr lang="en-US" sz="1800" dirty="0" smtClean="0"/>
              <a:t>. Je </a:t>
            </a:r>
            <a:r>
              <a:rPr lang="en-US" sz="1800" dirty="0" err="1" smtClean="0"/>
              <a:t>vais</a:t>
            </a:r>
            <a:r>
              <a:rPr lang="en-US" sz="1800" dirty="0" smtClean="0"/>
              <a:t> diner </a:t>
            </a:r>
            <a:r>
              <a:rPr lang="en-US" sz="1800" dirty="0" err="1" smtClean="0"/>
              <a:t>ce</a:t>
            </a:r>
            <a:r>
              <a:rPr lang="en-US" sz="1800" dirty="0" smtClean="0"/>
              <a:t> </a:t>
            </a:r>
            <a:r>
              <a:rPr lang="en-US" sz="1800" dirty="0" err="1" smtClean="0"/>
              <a:t>soir</a:t>
            </a:r>
            <a:r>
              <a:rPr lang="en-US" sz="1800" dirty="0" smtClean="0"/>
              <a:t> avec Jose. Jose et </a:t>
            </a:r>
            <a:r>
              <a:rPr lang="en-US" sz="1800" dirty="0" err="1" smtClean="0"/>
              <a:t>moi</a:t>
            </a:r>
            <a:r>
              <a:rPr lang="en-US" sz="1800" dirty="0" smtClean="0"/>
              <a:t> </a:t>
            </a:r>
            <a:r>
              <a:rPr lang="en-US" sz="1800" dirty="0" err="1" smtClean="0"/>
              <a:t>allons</a:t>
            </a:r>
            <a:r>
              <a:rPr lang="en-US" sz="1800" dirty="0" smtClean="0"/>
              <a:t> diner a </a:t>
            </a:r>
            <a:r>
              <a:rPr lang="en-US" sz="1800" dirty="0" err="1" smtClean="0"/>
              <a:t>L’ancolie</a:t>
            </a:r>
            <a:r>
              <a:rPr lang="en-US" sz="1800" dirty="0" smtClean="0"/>
              <a:t>. Je </a:t>
            </a:r>
            <a:r>
              <a:rPr lang="en-US" sz="1800" dirty="0" err="1" smtClean="0"/>
              <a:t>vais</a:t>
            </a:r>
            <a:r>
              <a:rPr lang="en-US" sz="1800" dirty="0" smtClean="0"/>
              <a:t> </a:t>
            </a:r>
            <a:r>
              <a:rPr lang="en-US" sz="1800" dirty="0" err="1" smtClean="0"/>
              <a:t>vous</a:t>
            </a:r>
            <a:r>
              <a:rPr lang="en-US" sz="1800" dirty="0" smtClean="0"/>
              <a:t> </a:t>
            </a:r>
            <a:r>
              <a:rPr lang="en-US" sz="1800" dirty="0" err="1" smtClean="0"/>
              <a:t>ecrire</a:t>
            </a:r>
            <a:r>
              <a:rPr lang="en-US" sz="1800" dirty="0" smtClean="0"/>
              <a:t> </a:t>
            </a:r>
            <a:r>
              <a:rPr lang="en-US" sz="1800" dirty="0" err="1" smtClean="0"/>
              <a:t>demain</a:t>
            </a:r>
            <a:r>
              <a:rPr lang="en-US" sz="1800" dirty="0" smtClean="0"/>
              <a:t> et </a:t>
            </a:r>
            <a:r>
              <a:rPr lang="en-US" sz="1800" dirty="0" err="1" smtClean="0"/>
              <a:t>vous</a:t>
            </a:r>
            <a:r>
              <a:rPr lang="en-US" sz="1800" dirty="0" smtClean="0"/>
              <a:t> </a:t>
            </a:r>
            <a:r>
              <a:rPr lang="en-US" sz="1800" dirty="0" err="1" smtClean="0"/>
              <a:t>raconter</a:t>
            </a:r>
            <a:r>
              <a:rPr lang="en-US" sz="1800" dirty="0" smtClean="0"/>
              <a:t> tout ca. Au revoir!</a:t>
            </a: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429001"/>
            <a:ext cx="6324600" cy="2619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8291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00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 smtClean="0"/>
              <a:t>Bonjour. L’ </a:t>
            </a:r>
            <a:r>
              <a:rPr lang="en-US" sz="1800" dirty="0" err="1" smtClean="0"/>
              <a:t>ancoile</a:t>
            </a:r>
            <a:r>
              <a:rPr lang="en-US" sz="1800" dirty="0" smtClean="0"/>
              <a:t> was </a:t>
            </a:r>
            <a:r>
              <a:rPr lang="en-US" sz="1800" dirty="0" err="1" smtClean="0"/>
              <a:t>fantastique</a:t>
            </a:r>
            <a:r>
              <a:rPr lang="en-US" sz="1800" dirty="0" smtClean="0"/>
              <a:t>! </a:t>
            </a:r>
            <a:r>
              <a:rPr lang="en-US" sz="1800" dirty="0" err="1" smtClean="0"/>
              <a:t>J’ai</a:t>
            </a:r>
            <a:r>
              <a:rPr lang="en-US" sz="1800" dirty="0" smtClean="0"/>
              <a:t> </a:t>
            </a:r>
            <a:r>
              <a:rPr lang="en-US" sz="1800" dirty="0" err="1" smtClean="0"/>
              <a:t>eu</a:t>
            </a:r>
            <a:r>
              <a:rPr lang="en-US" sz="1800" dirty="0" smtClean="0"/>
              <a:t> la </a:t>
            </a:r>
            <a:r>
              <a:rPr lang="en-US" sz="1800" dirty="0" err="1" smtClean="0"/>
              <a:t>crocque</a:t>
            </a:r>
            <a:r>
              <a:rPr lang="en-US" sz="1800" dirty="0" smtClean="0"/>
              <a:t> monsieur. Le service </a:t>
            </a:r>
            <a:r>
              <a:rPr lang="en-US" sz="1800" dirty="0" err="1" smtClean="0"/>
              <a:t>aussi</a:t>
            </a:r>
            <a:r>
              <a:rPr lang="en-US" sz="1800" dirty="0" smtClean="0"/>
              <a:t> </a:t>
            </a:r>
            <a:r>
              <a:rPr lang="en-US" sz="1800" dirty="0" err="1" smtClean="0"/>
              <a:t>etait</a:t>
            </a:r>
            <a:r>
              <a:rPr lang="en-US" sz="1800" dirty="0" smtClean="0"/>
              <a:t> </a:t>
            </a:r>
            <a:r>
              <a:rPr lang="en-US" sz="1800" dirty="0" err="1" smtClean="0"/>
              <a:t>incroyable</a:t>
            </a:r>
            <a:r>
              <a:rPr lang="en-US" sz="1800" dirty="0" smtClean="0"/>
              <a:t>! Je </a:t>
            </a:r>
            <a:r>
              <a:rPr lang="en-US" sz="1800" dirty="0" err="1" smtClean="0"/>
              <a:t>recommande</a:t>
            </a:r>
            <a:r>
              <a:rPr lang="en-US" sz="1800" dirty="0" smtClean="0"/>
              <a:t> </a:t>
            </a:r>
            <a:r>
              <a:rPr lang="en-US" sz="1800" dirty="0" err="1" smtClean="0"/>
              <a:t>vivement</a:t>
            </a:r>
            <a:r>
              <a:rPr lang="en-US" sz="1800" dirty="0" smtClean="0"/>
              <a:t> </a:t>
            </a:r>
            <a:r>
              <a:rPr lang="en-US" sz="1800" dirty="0" err="1" smtClean="0"/>
              <a:t>que</a:t>
            </a:r>
            <a:r>
              <a:rPr lang="en-US" sz="1800" dirty="0" smtClean="0"/>
              <a:t>, </a:t>
            </a:r>
            <a:r>
              <a:rPr lang="en-US" sz="1800" dirty="0" err="1" smtClean="0"/>
              <a:t>si</a:t>
            </a:r>
            <a:r>
              <a:rPr lang="en-US" sz="1800" dirty="0" smtClean="0"/>
              <a:t> </a:t>
            </a:r>
            <a:r>
              <a:rPr lang="en-US" sz="1800" dirty="0" err="1" smtClean="0"/>
              <a:t>vous</a:t>
            </a:r>
            <a:r>
              <a:rPr lang="en-US" sz="1800" dirty="0" smtClean="0"/>
              <a:t> </a:t>
            </a:r>
            <a:r>
              <a:rPr lang="en-US" sz="1800" dirty="0" err="1" smtClean="0"/>
              <a:t>voyagez</a:t>
            </a:r>
            <a:r>
              <a:rPr lang="en-US" sz="1800" dirty="0" smtClean="0"/>
              <a:t> aux </a:t>
            </a:r>
            <a:r>
              <a:rPr lang="en-US" sz="1800" dirty="0" err="1" smtClean="0"/>
              <a:t>alpes</a:t>
            </a:r>
            <a:r>
              <a:rPr lang="en-US" sz="1800" dirty="0" smtClean="0"/>
              <a:t>, </a:t>
            </a:r>
            <a:r>
              <a:rPr lang="en-US" sz="1800" dirty="0" err="1" smtClean="0"/>
              <a:t>vous</a:t>
            </a:r>
            <a:r>
              <a:rPr lang="en-US" sz="1800" dirty="0" smtClean="0"/>
              <a:t> </a:t>
            </a:r>
            <a:r>
              <a:rPr lang="en-US" sz="1800" dirty="0" err="1" smtClean="0"/>
              <a:t>visitez</a:t>
            </a:r>
            <a:r>
              <a:rPr lang="en-US" sz="1800" dirty="0" smtClean="0"/>
              <a:t> L’ </a:t>
            </a:r>
            <a:r>
              <a:rPr lang="en-US" sz="1800" dirty="0" err="1" smtClean="0"/>
              <a:t>ancoile</a:t>
            </a:r>
            <a:r>
              <a:rPr lang="en-US" sz="1800" dirty="0" smtClean="0"/>
              <a:t>. Je </a:t>
            </a:r>
            <a:r>
              <a:rPr lang="en-US" sz="1800" dirty="0" err="1" smtClean="0"/>
              <a:t>voudrais</a:t>
            </a:r>
            <a:r>
              <a:rPr lang="en-US" sz="1800" dirty="0" smtClean="0"/>
              <a:t> </a:t>
            </a:r>
            <a:r>
              <a:rPr lang="en-US" sz="1800" dirty="0" err="1" smtClean="0"/>
              <a:t>egalement</a:t>
            </a:r>
            <a:r>
              <a:rPr lang="en-US" sz="1800" dirty="0" smtClean="0"/>
              <a:t> </a:t>
            </a:r>
            <a:r>
              <a:rPr lang="en-US" sz="1800" dirty="0" err="1" smtClean="0"/>
              <a:t>vous</a:t>
            </a:r>
            <a:r>
              <a:rPr lang="en-US" sz="1800" dirty="0"/>
              <a:t> </a:t>
            </a:r>
            <a:r>
              <a:rPr lang="en-US" sz="1800" dirty="0" err="1" smtClean="0"/>
              <a:t>recommandons</a:t>
            </a:r>
            <a:r>
              <a:rPr lang="en-US" sz="1800" dirty="0" smtClean="0"/>
              <a:t> de faire du ski </a:t>
            </a:r>
            <a:r>
              <a:rPr lang="en-US" sz="1800" dirty="0" err="1" smtClean="0"/>
              <a:t>ou</a:t>
            </a:r>
            <a:r>
              <a:rPr lang="en-US" sz="1800" dirty="0" smtClean="0"/>
              <a:t> du </a:t>
            </a:r>
            <a:r>
              <a:rPr lang="en-US" sz="1800" dirty="0" err="1" smtClean="0"/>
              <a:t>plange</a:t>
            </a:r>
            <a:r>
              <a:rPr lang="en-US" sz="1800" dirty="0" smtClean="0"/>
              <a:t> a </a:t>
            </a:r>
            <a:r>
              <a:rPr lang="en-US" sz="1800" dirty="0" err="1" smtClean="0"/>
              <a:t>neige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124200"/>
            <a:ext cx="3067050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7857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 err="1" smtClean="0"/>
              <a:t>Hier</a:t>
            </a:r>
            <a:r>
              <a:rPr lang="en-US" sz="1800" dirty="0" smtClean="0"/>
              <a:t>, </a:t>
            </a:r>
            <a:r>
              <a:rPr lang="en-US" sz="1800" dirty="0" err="1" smtClean="0"/>
              <a:t>c’etait</a:t>
            </a:r>
            <a:r>
              <a:rPr lang="en-US" sz="1800" dirty="0" smtClean="0"/>
              <a:t> </a:t>
            </a:r>
            <a:r>
              <a:rPr lang="en-US" sz="1800" dirty="0" err="1" smtClean="0"/>
              <a:t>mon</a:t>
            </a:r>
            <a:r>
              <a:rPr lang="en-US" sz="1800" dirty="0" smtClean="0"/>
              <a:t> dernier jour </a:t>
            </a:r>
            <a:r>
              <a:rPr lang="en-US" sz="1800" dirty="0" err="1" smtClean="0"/>
              <a:t>dans</a:t>
            </a:r>
            <a:r>
              <a:rPr lang="en-US" sz="1800" dirty="0" smtClean="0"/>
              <a:t> les </a:t>
            </a:r>
            <a:r>
              <a:rPr lang="en-US" sz="1800" dirty="0" err="1" smtClean="0"/>
              <a:t>Alpes</a:t>
            </a:r>
            <a:r>
              <a:rPr lang="en-US" sz="1800" dirty="0" smtClean="0"/>
              <a:t>. </a:t>
            </a:r>
            <a:r>
              <a:rPr lang="en-US" sz="1800" dirty="0" err="1" smtClean="0"/>
              <a:t>Hier</a:t>
            </a:r>
            <a:r>
              <a:rPr lang="en-US" sz="1800" dirty="0"/>
              <a:t> </a:t>
            </a:r>
            <a:r>
              <a:rPr lang="en-US" sz="1800" dirty="0" smtClean="0"/>
              <a:t>je </a:t>
            </a:r>
            <a:r>
              <a:rPr lang="en-US" sz="1800" dirty="0" err="1" smtClean="0"/>
              <a:t>suis</a:t>
            </a:r>
            <a:r>
              <a:rPr lang="en-US" sz="1800" dirty="0" smtClean="0"/>
              <a:t> </a:t>
            </a:r>
            <a:r>
              <a:rPr lang="en-US" sz="1800" dirty="0" err="1" smtClean="0"/>
              <a:t>alle</a:t>
            </a:r>
            <a:r>
              <a:rPr lang="en-US" sz="1800" dirty="0" smtClean="0"/>
              <a:t> en </a:t>
            </a:r>
            <a:r>
              <a:rPr lang="en-US" sz="1800" dirty="0" err="1" smtClean="0"/>
              <a:t>raquettes</a:t>
            </a:r>
            <a:r>
              <a:rPr lang="en-US" sz="1800" dirty="0" smtClean="0"/>
              <a:t>. Marcher </a:t>
            </a:r>
            <a:r>
              <a:rPr lang="en-US" sz="1800" dirty="0" err="1" smtClean="0"/>
              <a:t>danss</a:t>
            </a:r>
            <a:r>
              <a:rPr lang="en-US" sz="1800" dirty="0" smtClean="0"/>
              <a:t> la </a:t>
            </a:r>
            <a:r>
              <a:rPr lang="en-US" sz="1800" dirty="0" err="1" smtClean="0"/>
              <a:t>neige</a:t>
            </a:r>
            <a:r>
              <a:rPr lang="en-US" sz="1800" dirty="0" smtClean="0"/>
              <a:t> </a:t>
            </a:r>
            <a:r>
              <a:rPr lang="en-US" sz="1800" dirty="0" err="1" smtClean="0"/>
              <a:t>est</a:t>
            </a:r>
            <a:r>
              <a:rPr lang="en-US" sz="1800" dirty="0" smtClean="0"/>
              <a:t> </a:t>
            </a:r>
            <a:r>
              <a:rPr lang="en-US" sz="1800" dirty="0" err="1" smtClean="0"/>
              <a:t>vraiment</a:t>
            </a:r>
            <a:r>
              <a:rPr lang="en-US" sz="1800" dirty="0" smtClean="0"/>
              <a:t> </a:t>
            </a:r>
            <a:r>
              <a:rPr lang="en-US" sz="1800" dirty="0" err="1" smtClean="0"/>
              <a:t>difficile</a:t>
            </a:r>
            <a:r>
              <a:rPr lang="en-US" sz="1800" dirty="0" smtClean="0"/>
              <a:t>. Je </a:t>
            </a:r>
            <a:r>
              <a:rPr lang="en-US" sz="1800" dirty="0" err="1" smtClean="0"/>
              <a:t>suis</a:t>
            </a:r>
            <a:r>
              <a:rPr lang="en-US" sz="1800" dirty="0" smtClean="0"/>
              <a:t> entre un quart de la hauteur de la </a:t>
            </a:r>
            <a:r>
              <a:rPr lang="en-US" sz="1800" dirty="0" err="1" smtClean="0"/>
              <a:t>montagne</a:t>
            </a:r>
            <a:r>
              <a:rPr lang="en-US" sz="1800" dirty="0" smtClean="0"/>
              <a:t>. En tout, </a:t>
            </a:r>
            <a:r>
              <a:rPr lang="en-US" sz="1800" dirty="0" err="1" smtClean="0"/>
              <a:t>mon</a:t>
            </a:r>
            <a:r>
              <a:rPr lang="en-US" sz="1800" dirty="0" smtClean="0"/>
              <a:t> voyage </a:t>
            </a:r>
            <a:r>
              <a:rPr lang="en-US" sz="1800" dirty="0" err="1" smtClean="0"/>
              <a:t>dans</a:t>
            </a:r>
            <a:r>
              <a:rPr lang="en-US" sz="1800" dirty="0" smtClean="0"/>
              <a:t> les </a:t>
            </a:r>
            <a:r>
              <a:rPr lang="en-US" sz="1800" dirty="0" err="1" smtClean="0"/>
              <a:t>Alpes</a:t>
            </a:r>
            <a:r>
              <a:rPr lang="en-US" sz="1800" dirty="0" smtClean="0"/>
              <a:t> </a:t>
            </a:r>
            <a:r>
              <a:rPr lang="en-US" sz="1800" dirty="0" err="1" smtClean="0"/>
              <a:t>etait</a:t>
            </a:r>
            <a:r>
              <a:rPr lang="en-US" sz="1800" dirty="0" smtClean="0"/>
              <a:t> </a:t>
            </a:r>
            <a:r>
              <a:rPr lang="en-US" sz="1800" dirty="0" err="1" smtClean="0"/>
              <a:t>grande</a:t>
            </a:r>
            <a:r>
              <a:rPr lang="en-US" sz="1800" dirty="0" smtClean="0"/>
              <a:t>. </a:t>
            </a:r>
            <a:r>
              <a:rPr lang="en-US" sz="1800" dirty="0" err="1" smtClean="0"/>
              <a:t>J’attends</a:t>
            </a:r>
            <a:r>
              <a:rPr lang="en-US" sz="1800" dirty="0" smtClean="0"/>
              <a:t> avec impatience de </a:t>
            </a:r>
            <a:r>
              <a:rPr lang="en-US" sz="1800" dirty="0" err="1" smtClean="0"/>
              <a:t>rentrer</a:t>
            </a:r>
            <a:r>
              <a:rPr lang="en-US" sz="1800" dirty="0" smtClean="0"/>
              <a:t> chez </a:t>
            </a:r>
            <a:r>
              <a:rPr lang="en-US" sz="1800" dirty="0" err="1" smtClean="0"/>
              <a:t>eux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563" y="3352799"/>
            <a:ext cx="3190875" cy="2286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0525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251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Day One</vt:lpstr>
      <vt:lpstr>Day Two</vt:lpstr>
      <vt:lpstr>Day 3</vt:lpstr>
      <vt:lpstr>Day 4</vt:lpstr>
      <vt:lpstr>Day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One</dc:title>
  <dc:creator>Jack</dc:creator>
  <cp:lastModifiedBy>Jack</cp:lastModifiedBy>
  <cp:revision>5</cp:revision>
  <dcterms:created xsi:type="dcterms:W3CDTF">2012-02-06T23:10:35Z</dcterms:created>
  <dcterms:modified xsi:type="dcterms:W3CDTF">2012-02-07T00:42:21Z</dcterms:modified>
</cp:coreProperties>
</file>